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61" r:id="rId40"/>
    <p:sldId id="26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8"/>
  </p:normalViewPr>
  <p:slideViewPr>
    <p:cSldViewPr snapToGrid="0">
      <p:cViewPr varScale="1">
        <p:scale>
          <a:sx n="156" d="100"/>
          <a:sy n="156" d="100"/>
        </p:scale>
        <p:origin x="19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5008990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</a:t>
                      </a:r>
                      <a:r>
                        <a:rPr lang="en-AU" sz="1200"/>
                        <a:t>and prices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1146</Words>
  <Application>Microsoft Macintosh PowerPoint</Application>
  <PresentationFormat>On-screen Show (16:9)</PresentationFormat>
  <Paragraphs>212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21</cp:revision>
  <dcterms:modified xsi:type="dcterms:W3CDTF">2022-03-09T01:59:20Z</dcterms:modified>
</cp:coreProperties>
</file>